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5"/>
  </p:notesMasterIdLst>
  <p:sldIdLst>
    <p:sldId id="828" r:id="rId3"/>
    <p:sldId id="829" r:id="rId4"/>
  </p:sldIdLst>
  <p:sldSz cx="12192000" cy="6858000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FF"/>
    <a:srgbClr val="660066"/>
    <a:srgbClr val="00C800"/>
    <a:srgbClr val="FF0066"/>
    <a:srgbClr val="006600"/>
    <a:srgbClr val="FF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378" autoAdjust="0"/>
    <p:restoredTop sz="95894" autoAdjust="0"/>
  </p:normalViewPr>
  <p:slideViewPr>
    <p:cSldViewPr>
      <p:cViewPr varScale="1">
        <p:scale>
          <a:sx n="65" d="100"/>
          <a:sy n="65" d="100"/>
        </p:scale>
        <p:origin x="882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>
            <a:extLst>
              <a:ext uri="{FF2B5EF4-FFF2-40B4-BE49-F238E27FC236}">
                <a16:creationId xmlns:a16="http://schemas.microsoft.com/office/drawing/2014/main" id="{1A8E8E97-4469-47AC-844B-3C6445473D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3" name="2 Marcador de fecha">
            <a:extLst>
              <a:ext uri="{FF2B5EF4-FFF2-40B4-BE49-F238E27FC236}">
                <a16:creationId xmlns:a16="http://schemas.microsoft.com/office/drawing/2014/main" id="{2858448B-839C-4182-BB88-3C4D6FB6784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E3D5AD1-8558-48AF-A4C9-B3D3000C6D20}" type="datetimeFigureOut">
              <a:rPr lang="es-UY"/>
              <a:pPr>
                <a:defRPr/>
              </a:pPr>
              <a:t>7/2/2025</a:t>
            </a:fld>
            <a:endParaRPr lang="es-UY"/>
          </a:p>
        </p:txBody>
      </p:sp>
      <p:sp>
        <p:nvSpPr>
          <p:cNvPr id="4" name="3 Marcador de imagen de diapositiva">
            <a:extLst>
              <a:ext uri="{FF2B5EF4-FFF2-40B4-BE49-F238E27FC236}">
                <a16:creationId xmlns:a16="http://schemas.microsoft.com/office/drawing/2014/main" id="{579A003D-E2F2-459B-95B0-3BA5F070786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UY" noProof="0"/>
          </a:p>
        </p:txBody>
      </p:sp>
      <p:sp>
        <p:nvSpPr>
          <p:cNvPr id="5" name="4 Marcador de notas">
            <a:extLst>
              <a:ext uri="{FF2B5EF4-FFF2-40B4-BE49-F238E27FC236}">
                <a16:creationId xmlns:a16="http://schemas.microsoft.com/office/drawing/2014/main" id="{BA89522B-06C6-4A6A-A127-DA3245324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UY" noProof="0"/>
          </a:p>
        </p:txBody>
      </p:sp>
      <p:sp>
        <p:nvSpPr>
          <p:cNvPr id="6" name="5 Marcador de pie de página">
            <a:extLst>
              <a:ext uri="{FF2B5EF4-FFF2-40B4-BE49-F238E27FC236}">
                <a16:creationId xmlns:a16="http://schemas.microsoft.com/office/drawing/2014/main" id="{C04ACB9C-40AA-4FA5-90B1-A8335ADF4E0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UY"/>
          </a:p>
        </p:txBody>
      </p:sp>
      <p:sp>
        <p:nvSpPr>
          <p:cNvPr id="7" name="6 Marcador de número de diapositiva">
            <a:extLst>
              <a:ext uri="{FF2B5EF4-FFF2-40B4-BE49-F238E27FC236}">
                <a16:creationId xmlns:a16="http://schemas.microsoft.com/office/drawing/2014/main" id="{05228A53-2F49-43AE-BE79-7A6B3BF439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F32C11BD-0E91-4393-91A8-469796AB5C0A}" type="slidenum">
              <a:rPr lang="es-UY" altLang="en-US"/>
              <a:pPr/>
              <a:t>‹#›</a:t>
            </a:fld>
            <a:endParaRPr lang="es-UY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35B481-59CA-4677-A1BD-F25A9A4BF3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4DAA9B-230A-4EB1-A569-3DA77D1BFA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02C893-0C20-4CFD-A045-E3DFE93F03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F3B460-5D7F-420F-8C4E-D73178A54B5D}" type="slidenum">
              <a:rPr lang="es-ES" altLang="en-US"/>
              <a:pPr/>
              <a:t>‹#›</a:t>
            </a:fld>
            <a:endParaRPr lang="es-ES" alt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F30BDA9-A1FA-B458-8C48-B92EDC36CA8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68000" y="6570663"/>
            <a:ext cx="1500188" cy="287337"/>
          </a:xfrm>
          <a:prstGeom prst="rect">
            <a:avLst/>
          </a:prstGeom>
          <a:solidFill>
            <a:srgbClr val="8C161E"/>
          </a:solidFill>
          <a:ln w="9525">
            <a:solidFill>
              <a:srgbClr val="8C161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440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987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1944986-E68F-4AA4-9E9D-5211F6FBE4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C52968-D481-4A67-863B-480C0B9470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A14D69F-3924-465F-B982-D9279ED648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E865E0-2F0A-4177-BBA5-4C1C971BA762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67855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BC44F58-3CC1-4636-A65D-15A1DBE0E5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F72EE5-DFC7-4F81-9D49-A0DC035986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2AB5DBC-90A4-4E14-88DD-F34F7AB5B7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D71EF5-ADAB-448B-B5B8-122586CBAC89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75590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02567" y="2130426"/>
            <a:ext cx="64008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GB" noProof="0"/>
              <a:t>Click to edit Master title style</a:t>
            </a:r>
          </a:p>
        </p:txBody>
      </p:sp>
      <p:sp>
        <p:nvSpPr>
          <p:cNvPr id="371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602567" y="3886200"/>
            <a:ext cx="54864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GB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7615C8-3C0C-46DE-B30B-18FAACE173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FF043-4C51-44B4-9E4F-36D28BDC5684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7733B96-338A-4870-90B6-950BAFFE77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64CF423-0A62-4DCB-BDFA-22D4BBDD10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ECF83-650E-4C94-BD1B-BAA1C5F173D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22649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D17BC50-F808-467E-B481-5D5A3272C3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4FBC5-D8F8-4145-B6B8-D2BDF9271F83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C12DA3-13DA-421F-9A81-E6A0183C42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C07FBA-B085-4583-B544-55A16769DA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9CE936-1913-44A5-A011-256DDF88F6A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2089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08B325-880F-4FE9-8B8E-99C60A2FD1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C7CD2-199D-4F36-8C57-BF5A24D0D64C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245E5B-FE44-4070-977C-1AA5A91C3C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1F0EFB-960B-478C-B29D-A4C35EEBFF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11F835-0EAF-489F-9A67-BE082D9C832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40007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91984" y="1600201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9985" y="1600201"/>
            <a:ext cx="4116916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E0F22E-1AEF-48C6-8B40-8E6B50C011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0FE60-19D8-4098-8838-411A649D88DF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7FC2BA-D01B-4A03-97F5-BB56CDE445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C9751D-D49F-403C-9FBE-571285EC17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2BEC04-B2CE-4C21-9C15-11370AF1658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721776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7426D99-B70B-4726-A179-CA04C34F37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3890-DF54-4F3E-B1D9-1855D887D651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445CFEC-C69F-4F48-8F3D-3C54089E98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F1D5FEC-BDCE-4F15-B342-9E29B6A991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D1F05FF-3F5B-4BCF-ABCF-C1D11B6C7DA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0167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5B866A5-4642-4522-80AD-A9602214AE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DFE75-3E7E-402C-8985-5B7AD0A68618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9C37E4-CD79-42D6-B7D0-4379B9202F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5E27DDE-3C7B-4906-AEC0-C35FFAEB1F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5D9936-D94D-4F1D-B91F-DED63FB0925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82148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20385B0-BA0E-429C-A578-794990B9BC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2D969-BB2D-4BD9-B91C-3C9C618F5951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B852890-6D0D-4AD4-A8CF-9B52D481F1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C9C3FD-E5A8-437F-8E63-74D49B56D9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3C154-E421-4034-AE58-056EB8C0AE0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952824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4B4289-3150-4FDC-B2A9-D8C1AB5728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15BC4-6DA2-4212-AE4C-A79351B28D49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41C39F-A1B1-446D-8AFA-4699360BD3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289576-DCE1-4DA9-A6E4-D9C936DC1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571506-2A99-4409-BFD9-EA30AAFEF89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8192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0ABD82-2AEC-48FE-BD2C-F1017788E6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3B01E2-0617-44DF-A824-5646A9BFF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34499C-3381-4A0B-83BD-6045A5932A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317796-F751-4F58-8CF5-718B92C2DA46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127147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548DE7-BD6F-40AB-A9D1-475163D97F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7D2F7-E69D-4A73-9C40-C939D357EC1A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365791-26C6-4678-BC63-DA6CFA027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D62C04-0BB5-43AB-8843-AA079DD647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1E019-901E-451D-97AC-36FAA069DD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04076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26109E-F078-4434-A5D6-497C4A1381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36C074-08D4-4500-BDC9-BFEDDCD582B3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B64C93-CFB4-4805-B4EE-8D4AA2314C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B08F85-C703-40CE-8F0A-283CD570E0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1E084A-31B7-46A8-8DDA-D78DDB2F9FC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65239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18700" y="274639"/>
            <a:ext cx="2108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91985" y="274639"/>
            <a:ext cx="612351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17DE39-7A95-4DC4-B02F-69EDCE21AF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9926-A884-4898-82DB-4C70AD688B92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A0BAB3-7236-42E1-B838-2C411BE847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3C4FB3-E0C8-4B51-934B-086D616839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8435BE-76D5-4BF7-8656-6C5D1038DB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392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9D62E7-C1A5-4FF3-94CB-780E897719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DDCA1E-8D11-45E7-813E-E5B9FD121C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B56206-E36E-4793-8DC2-1A44FDCD1F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3ED384-3AAB-4D74-896F-A6D09A699C0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9698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AE29CB6-645D-451D-B7F6-3DDD0BC9E2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30F01B-A482-4F6F-8657-1A03EBD548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C08CACD-F65B-4FCE-83A7-DE91497AF2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86810F-C1B7-427F-8E7B-84F12ED1A154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456374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E0E17BE-1BC3-486D-BCD3-015889AB0F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3A95984-A1FD-49E3-BE6B-8487837D6F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C640749-BA1F-46DB-8B76-9B60C37E934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94D927-4585-4BD9-9C11-25FFA590693F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5755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6707F7A-D961-45A4-802B-091513B37A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010FF55-4E69-46A8-85D9-D3B4C61888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1BDFC83-2EA9-423D-AD68-30FB550163F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F73AC5-A581-44C9-8E77-EA9D5F75A46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30127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B49D39B-9E0E-4418-8FA6-2502B672A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0FFB06-A50A-4663-8ED3-3B02078AAE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5AD5321-4BF2-4564-BAFD-711226A0A8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7A8F13-4FD5-4376-8B31-F4A7774966B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47951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52D7A0-F3B9-4739-A884-DA66CCBD8D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3ED8097-56AB-4F04-A3CE-5129A65A7C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3ACD5A9-4D39-45B3-ADD6-7C19140F59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BCF65F-CAA3-465F-AFB3-4589BBF1F759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70096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UY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22B756-C925-41B4-8E39-4C6E5690B3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FE4BE8A-00BD-47B1-9BAC-2202549C82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772A01-C7C2-4C30-81F8-013E0EE92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BA9578-9F6D-41F0-BF05-F63E02225A1A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9619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C7E542F-5B40-4C71-AFA7-1D9D96CA2D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D9AF98C-17F6-4F5A-989B-E5B4D5F94A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41DFF14-80A3-4834-8431-A8E05787138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D2C942B-FC09-4881-9F70-509DF555546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F937E6-B1E9-462E-8459-1F0F7AAE31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BEF8000E-E4C5-466C-8E58-8D5B59530BF3}" type="slidenum">
              <a:rPr lang="es-ES" altLang="en-US"/>
              <a:pPr/>
              <a:t>‹#›</a:t>
            </a:fld>
            <a:endParaRPr lang="es-ES" altLang="en-US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2658F446-2930-7D00-B2DD-63B539D0368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668000" y="6570663"/>
            <a:ext cx="1500188" cy="287337"/>
          </a:xfrm>
          <a:prstGeom prst="rect">
            <a:avLst/>
          </a:prstGeom>
          <a:solidFill>
            <a:srgbClr val="8C161E"/>
          </a:solidFill>
          <a:ln w="9525">
            <a:solidFill>
              <a:srgbClr val="8C161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en-US" sz="4400">
              <a:solidFill>
                <a:srgbClr val="000000"/>
              </a:solidFill>
              <a:latin typeface="Comic Sans MS" panose="030F0702030302020204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36" r:id="rId1"/>
    <p:sldLayoutId id="2147484437" r:id="rId2"/>
    <p:sldLayoutId id="2147484438" r:id="rId3"/>
    <p:sldLayoutId id="2147484439" r:id="rId4"/>
    <p:sldLayoutId id="2147484440" r:id="rId5"/>
    <p:sldLayoutId id="2147484441" r:id="rId6"/>
    <p:sldLayoutId id="2147484442" r:id="rId7"/>
    <p:sldLayoutId id="2147484443" r:id="rId8"/>
    <p:sldLayoutId id="2147484444" r:id="rId9"/>
    <p:sldLayoutId id="2147484445" r:id="rId10"/>
    <p:sldLayoutId id="21474844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3AA91DF-4F73-45E5-934E-6B4056FA93CA}"/>
              </a:ext>
            </a:extLst>
          </p:cNvPr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3604684" y="274638"/>
            <a:ext cx="8422216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899B3A3-D11C-4A0C-AA16-05EEBA03E6DB}"/>
              </a:ext>
            </a:extLst>
          </p:cNvPr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3591985" y="1600201"/>
            <a:ext cx="8434916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370692" name="Rectangle 4">
            <a:extLst>
              <a:ext uri="{FF2B5EF4-FFF2-40B4-BE49-F238E27FC236}">
                <a16:creationId xmlns:a16="http://schemas.microsoft.com/office/drawing/2014/main" id="{25A08BAE-4A57-4EF9-AE28-D1A129F9219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B9EC9D03-899D-40D1-825C-900EAD98B52C}" type="datetimeFigureOut">
              <a:rPr lang="en-GB"/>
              <a:pPr>
                <a:defRPr/>
              </a:pPr>
              <a:t>07/02/2025</a:t>
            </a:fld>
            <a:endParaRPr lang="en-GB"/>
          </a:p>
        </p:txBody>
      </p:sp>
      <p:sp>
        <p:nvSpPr>
          <p:cNvPr id="370693" name="Rectangle 5">
            <a:extLst>
              <a:ext uri="{FF2B5EF4-FFF2-40B4-BE49-F238E27FC236}">
                <a16:creationId xmlns:a16="http://schemas.microsoft.com/office/drawing/2014/main" id="{E2FC30CC-8C51-4D49-9633-E7B8C58C4B0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0694" name="Rectangle 6">
            <a:extLst>
              <a:ext uri="{FF2B5EF4-FFF2-40B4-BE49-F238E27FC236}">
                <a16:creationId xmlns:a16="http://schemas.microsoft.com/office/drawing/2014/main" id="{55FDA640-03F7-4F14-90E1-0A6801B428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237AFED3-E7DB-4B5C-9DDB-734C1E75C9F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57" r:id="rId1"/>
    <p:sldLayoutId id="2147484447" r:id="rId2"/>
    <p:sldLayoutId id="2147484448" r:id="rId3"/>
    <p:sldLayoutId id="2147484449" r:id="rId4"/>
    <p:sldLayoutId id="2147484450" r:id="rId5"/>
    <p:sldLayoutId id="2147484451" r:id="rId6"/>
    <p:sldLayoutId id="2147484452" r:id="rId7"/>
    <p:sldLayoutId id="2147484453" r:id="rId8"/>
    <p:sldLayoutId id="2147484454" r:id="rId9"/>
    <p:sldLayoutId id="2147484455" r:id="rId10"/>
    <p:sldLayoutId id="214748445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5E79C-AC6F-977A-1D41-D21F1631A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F78D4EC7-6739-B317-0700-74CB442A5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5014" y="6597650"/>
            <a:ext cx="1042987" cy="260350"/>
          </a:xfrm>
          <a:prstGeom prst="rect">
            <a:avLst/>
          </a:prstGeom>
          <a:solidFill>
            <a:srgbClr val="8C161E"/>
          </a:solidFill>
          <a:ln w="9525">
            <a:solidFill>
              <a:srgbClr val="8C161E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BA2D36-1E5D-1ADF-6F53-1A4B162D50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128" y="-1"/>
            <a:ext cx="11328504" cy="68887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C4DA97-1574-D920-06DD-6156F9F21027}"/>
              </a:ext>
            </a:extLst>
          </p:cNvPr>
          <p:cNvSpPr txBox="1"/>
          <p:nvPr/>
        </p:nvSpPr>
        <p:spPr>
          <a:xfrm>
            <a:off x="3575720" y="83671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rgbClr val="0000FF"/>
                </a:solidFill>
              </a:rPr>
              <a:t>España</a:t>
            </a:r>
            <a:endParaRPr lang="en-GB" sz="2400" dirty="0">
              <a:solidFill>
                <a:srgbClr val="0000FF"/>
              </a:solidFill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8ECAA63-13CC-4B06-DDDD-DBB859DCBBA0}"/>
              </a:ext>
            </a:extLst>
          </p:cNvPr>
          <p:cNvCxnSpPr/>
          <p:nvPr/>
        </p:nvCxnSpPr>
        <p:spPr>
          <a:xfrm>
            <a:off x="9264352" y="1067544"/>
            <a:ext cx="72008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58FDD24-B309-8655-C874-15D625D35154}"/>
              </a:ext>
            </a:extLst>
          </p:cNvPr>
          <p:cNvSpPr txBox="1"/>
          <p:nvPr/>
        </p:nvSpPr>
        <p:spPr>
          <a:xfrm>
            <a:off x="6095694" y="83671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rgbClr val="0000FF"/>
                </a:solidFill>
              </a:rPr>
              <a:t>española</a:t>
            </a:r>
            <a:endParaRPr lang="en-GB" sz="2400" dirty="0">
              <a:solidFill>
                <a:srgbClr val="0000FF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5D56618-5436-3CCA-223F-7F97570F9ADC}"/>
              </a:ext>
            </a:extLst>
          </p:cNvPr>
          <p:cNvCxnSpPr/>
          <p:nvPr/>
        </p:nvCxnSpPr>
        <p:spPr>
          <a:xfrm>
            <a:off x="9264352" y="1484784"/>
            <a:ext cx="72008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6C0DC8F-811F-2394-3612-41FC073A2AA9}"/>
              </a:ext>
            </a:extLst>
          </p:cNvPr>
          <p:cNvSpPr txBox="1"/>
          <p:nvPr/>
        </p:nvSpPr>
        <p:spPr>
          <a:xfrm>
            <a:off x="1919536" y="125395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0000FF"/>
                </a:solidFill>
              </a:rPr>
              <a:t>Colombia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F30F79A-D00D-AA56-EF8C-5BA1C7468669}"/>
              </a:ext>
            </a:extLst>
          </p:cNvPr>
          <p:cNvCxnSpPr/>
          <p:nvPr/>
        </p:nvCxnSpPr>
        <p:spPr>
          <a:xfrm>
            <a:off x="9264352" y="847288"/>
            <a:ext cx="72008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5683A1A-B6FE-9128-6658-2C8B2D401868}"/>
              </a:ext>
            </a:extLst>
          </p:cNvPr>
          <p:cNvSpPr txBox="1"/>
          <p:nvPr/>
        </p:nvSpPr>
        <p:spPr>
          <a:xfrm>
            <a:off x="4655840" y="125395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rgbClr val="0000FF"/>
                </a:solidFill>
              </a:rPr>
              <a:t>español</a:t>
            </a:r>
            <a:endParaRPr lang="en-GB" sz="2400" dirty="0">
              <a:solidFill>
                <a:srgbClr val="0000FF"/>
              </a:solidFill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4036E5-723E-3266-39A6-22D7B118B22A}"/>
              </a:ext>
            </a:extLst>
          </p:cNvPr>
          <p:cNvCxnSpPr/>
          <p:nvPr/>
        </p:nvCxnSpPr>
        <p:spPr>
          <a:xfrm>
            <a:off x="9264974" y="1293573"/>
            <a:ext cx="72008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89AC5DC-D455-9A91-70CD-A57C0B405905}"/>
              </a:ext>
            </a:extLst>
          </p:cNvPr>
          <p:cNvSpPr txBox="1"/>
          <p:nvPr/>
        </p:nvSpPr>
        <p:spPr>
          <a:xfrm>
            <a:off x="6599592" y="1253951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rgbClr val="0000FF"/>
                </a:solidFill>
              </a:rPr>
              <a:t>francés</a:t>
            </a:r>
            <a:endParaRPr lang="en-GB" sz="2400" dirty="0">
              <a:solidFill>
                <a:srgbClr val="0000FF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1578554-B19B-A3F7-4979-035E0FFD3864}"/>
              </a:ext>
            </a:extLst>
          </p:cNvPr>
          <p:cNvCxnSpPr/>
          <p:nvPr/>
        </p:nvCxnSpPr>
        <p:spPr>
          <a:xfrm>
            <a:off x="9264974" y="1700808"/>
            <a:ext cx="72008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56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1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A2CA9E4-8C13-25E0-4FE7-C02149A8F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28" y="1844824"/>
            <a:ext cx="12124770" cy="1728192"/>
          </a:xfrm>
          <a:prstGeom prst="rect">
            <a:avLst/>
          </a:prstGeom>
        </p:spPr>
      </p:pic>
      <p:sp>
        <p:nvSpPr>
          <p:cNvPr id="4" name="Callout: Down Arrow 3">
            <a:extLst>
              <a:ext uri="{FF2B5EF4-FFF2-40B4-BE49-F238E27FC236}">
                <a16:creationId xmlns:a16="http://schemas.microsoft.com/office/drawing/2014/main" id="{F0CB4648-9698-9762-D468-CC5B010FEDB2}"/>
              </a:ext>
            </a:extLst>
          </p:cNvPr>
          <p:cNvSpPr/>
          <p:nvPr/>
        </p:nvSpPr>
        <p:spPr>
          <a:xfrm>
            <a:off x="4079776" y="260648"/>
            <a:ext cx="2952328" cy="1872208"/>
          </a:xfrm>
          <a:prstGeom prst="down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Where are they from?</a:t>
            </a:r>
            <a:endParaRPr lang="en-GB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allout: Down Arrow 4">
            <a:extLst>
              <a:ext uri="{FF2B5EF4-FFF2-40B4-BE49-F238E27FC236}">
                <a16:creationId xmlns:a16="http://schemas.microsoft.com/office/drawing/2014/main" id="{1E2CC943-AD41-3D68-CEFA-2E7E9CECCCBF}"/>
              </a:ext>
            </a:extLst>
          </p:cNvPr>
          <p:cNvSpPr/>
          <p:nvPr/>
        </p:nvSpPr>
        <p:spPr>
          <a:xfrm>
            <a:off x="8264624" y="245993"/>
            <a:ext cx="2952328" cy="1872208"/>
          </a:xfrm>
          <a:prstGeom prst="down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Their nationality?</a:t>
            </a:r>
            <a:endParaRPr lang="en-GB" sz="40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Callout: Up Arrow 5">
            <a:extLst>
              <a:ext uri="{FF2B5EF4-FFF2-40B4-BE49-F238E27FC236}">
                <a16:creationId xmlns:a16="http://schemas.microsoft.com/office/drawing/2014/main" id="{6EC984A3-9317-DCEB-600C-8275282B941C}"/>
              </a:ext>
            </a:extLst>
          </p:cNvPr>
          <p:cNvSpPr/>
          <p:nvPr/>
        </p:nvSpPr>
        <p:spPr>
          <a:xfrm>
            <a:off x="2063552" y="3429000"/>
            <a:ext cx="3096344" cy="1728192"/>
          </a:xfrm>
          <a:prstGeom prst="up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Where do they live?</a:t>
            </a:r>
          </a:p>
        </p:txBody>
      </p:sp>
      <p:sp>
        <p:nvSpPr>
          <p:cNvPr id="7" name="Callout: Up Arrow 6">
            <a:extLst>
              <a:ext uri="{FF2B5EF4-FFF2-40B4-BE49-F238E27FC236}">
                <a16:creationId xmlns:a16="http://schemas.microsoft.com/office/drawing/2014/main" id="{41780DCD-A815-7DC6-A8DA-7B23A7F06F91}"/>
              </a:ext>
            </a:extLst>
          </p:cNvPr>
          <p:cNvSpPr/>
          <p:nvPr/>
        </p:nvSpPr>
        <p:spPr>
          <a:xfrm>
            <a:off x="5663952" y="3429000"/>
            <a:ext cx="4148844" cy="1728192"/>
          </a:xfrm>
          <a:prstGeom prst="upArrow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What language(s) do they speak?</a:t>
            </a:r>
          </a:p>
        </p:txBody>
      </p:sp>
    </p:spTree>
    <p:extLst>
      <p:ext uri="{BB962C8B-B14F-4D97-AF65-F5344CB8AC3E}">
        <p14:creationId xmlns:p14="http://schemas.microsoft.com/office/powerpoint/2010/main" val="10231440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Diseño predeterminado">
  <a:themeElements>
    <a:clrScheme name="Diseño predeterminado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nd_0738_slide">
  <a:themeElements>
    <a:clrScheme name="ind_0738_slide 2">
      <a:dk1>
        <a:srgbClr val="333333"/>
      </a:dk1>
      <a:lt1>
        <a:srgbClr val="FFFFFF"/>
      </a:lt1>
      <a:dk2>
        <a:srgbClr val="3333CC"/>
      </a:dk2>
      <a:lt2>
        <a:srgbClr val="FFFFFF"/>
      </a:lt2>
      <a:accent1>
        <a:srgbClr val="9CCFFF"/>
      </a:accent1>
      <a:accent2>
        <a:srgbClr val="CCCCFF"/>
      </a:accent2>
      <a:accent3>
        <a:srgbClr val="ADADE2"/>
      </a:accent3>
      <a:accent4>
        <a:srgbClr val="DADADA"/>
      </a:accent4>
      <a:accent5>
        <a:srgbClr val="CBE4FF"/>
      </a:accent5>
      <a:accent6>
        <a:srgbClr val="B9B9E7"/>
      </a:accent6>
      <a:hlink>
        <a:srgbClr val="98EEE3"/>
      </a:hlink>
      <a:folHlink>
        <a:srgbClr val="EADCF7"/>
      </a:folHlink>
    </a:clrScheme>
    <a:fontScheme name="ind_0738_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ind_0738_slide 1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B9BFF"/>
        </a:accent1>
        <a:accent2>
          <a:srgbClr val="ADADE0"/>
        </a:accent2>
        <a:accent3>
          <a:srgbClr val="ADADE2"/>
        </a:accent3>
        <a:accent4>
          <a:srgbClr val="DADADA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2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9CCFFF"/>
        </a:accent1>
        <a:accent2>
          <a:srgbClr val="CCCCFF"/>
        </a:accent2>
        <a:accent3>
          <a:srgbClr val="ADADE2"/>
        </a:accent3>
        <a:accent4>
          <a:srgbClr val="DADADA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3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C9C9FF"/>
        </a:accent1>
        <a:accent2>
          <a:srgbClr val="FFBFA8"/>
        </a:accent2>
        <a:accent3>
          <a:srgbClr val="ADADE2"/>
        </a:accent3>
        <a:accent4>
          <a:srgbClr val="DADADA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4">
        <a:dk1>
          <a:srgbClr val="333333"/>
        </a:dk1>
        <a:lt1>
          <a:srgbClr val="FFFFFF"/>
        </a:lt1>
        <a:dk2>
          <a:srgbClr val="3333CC"/>
        </a:dk2>
        <a:lt2>
          <a:srgbClr val="FFFFFF"/>
        </a:lt2>
        <a:accent1>
          <a:srgbClr val="FFDD7D"/>
        </a:accent1>
        <a:accent2>
          <a:srgbClr val="A6F092"/>
        </a:accent2>
        <a:accent3>
          <a:srgbClr val="ADADE2"/>
        </a:accent3>
        <a:accent4>
          <a:srgbClr val="DADADA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_0738_slid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B9BFF"/>
        </a:accent1>
        <a:accent2>
          <a:srgbClr val="ADADE0"/>
        </a:accent2>
        <a:accent3>
          <a:srgbClr val="FFFFFF"/>
        </a:accent3>
        <a:accent4>
          <a:srgbClr val="000000"/>
        </a:accent4>
        <a:accent5>
          <a:srgbClr val="CBCBFF"/>
        </a:accent5>
        <a:accent6>
          <a:srgbClr val="9C9CCB"/>
        </a:accent6>
        <a:hlink>
          <a:srgbClr val="D9D9FF"/>
        </a:hlink>
        <a:folHlink>
          <a:srgbClr val="BABA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9CCF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BE4FF"/>
        </a:accent5>
        <a:accent6>
          <a:srgbClr val="B9B9E7"/>
        </a:accent6>
        <a:hlink>
          <a:srgbClr val="98EEE3"/>
        </a:hlink>
        <a:folHlink>
          <a:srgbClr val="EADCF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C9C9FF"/>
        </a:accent1>
        <a:accent2>
          <a:srgbClr val="FFBFA8"/>
        </a:accent2>
        <a:accent3>
          <a:srgbClr val="FFFFFF"/>
        </a:accent3>
        <a:accent4>
          <a:srgbClr val="000000"/>
        </a:accent4>
        <a:accent5>
          <a:srgbClr val="E1E1FF"/>
        </a:accent5>
        <a:accent6>
          <a:srgbClr val="E7AD98"/>
        </a:accent6>
        <a:hlink>
          <a:srgbClr val="F2EA7C"/>
        </a:hlink>
        <a:folHlink>
          <a:srgbClr val="9BF58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_0738_slid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FFDD7D"/>
        </a:accent1>
        <a:accent2>
          <a:srgbClr val="A6F092"/>
        </a:accent2>
        <a:accent3>
          <a:srgbClr val="FFFFFF"/>
        </a:accent3>
        <a:accent4>
          <a:srgbClr val="000000"/>
        </a:accent4>
        <a:accent5>
          <a:srgbClr val="FFEBBF"/>
        </a:accent5>
        <a:accent6>
          <a:srgbClr val="96D984"/>
        </a:accent6>
        <a:hlink>
          <a:srgbClr val="FFBAC1"/>
        </a:hlink>
        <a:folHlink>
          <a:srgbClr val="C9C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7830</TotalTime>
  <Words>27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Comic Sans MS</vt:lpstr>
      <vt:lpstr>Diseño predeterminado</vt:lpstr>
      <vt:lpstr>ind_0738_slide</vt:lpstr>
      <vt:lpstr>PowerPoint Presentation</vt:lpstr>
      <vt:lpstr>PowerPoint Presentation</vt:lpstr>
    </vt:vector>
  </TitlesOfParts>
  <Company>Siracusa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Mariajose</dc:creator>
  <cp:lastModifiedBy>Clare Seccombe</cp:lastModifiedBy>
  <cp:revision>434</cp:revision>
  <dcterms:created xsi:type="dcterms:W3CDTF">2009-03-26T20:51:52Z</dcterms:created>
  <dcterms:modified xsi:type="dcterms:W3CDTF">2025-02-07T12:26:02Z</dcterms:modified>
</cp:coreProperties>
</file>