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embeddedFontLst>
    <p:embeddedFont>
      <p:font typeface="ABeeZee" pitchFamily="2" charset="0"/>
      <p:regular r:id="rId9"/>
      <p: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BD1E5-2EA6-59B6-D72E-653F5EC9B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E7BB84-4CE8-336C-58AF-D7DE34D1C1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54A45-3206-7E84-80C7-47193E512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5140-181C-479E-B327-B40823F26E26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A2FAB-F9B8-02A4-C4E7-3446A034F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1A15D-998E-5DD3-B4D7-4DFE5AE92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8D06-8BFC-4791-A457-5760194F0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493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49A2-7F9F-D386-561C-7C51F4FD6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C42689-7419-D1B6-112D-744408F0F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B6460-D3D1-4CD6-52FB-8951398D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5140-181C-479E-B327-B40823F26E26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05A4D-6AAA-42BB-FBA2-C817310BE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BC789-7CA8-AFAA-0C1D-2A7A7504D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8D06-8BFC-4791-A457-5760194F0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15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92821C-406E-4AF0-4A1F-DE4A42FD56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3867F-959B-6502-AB3C-9E2675C64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7374A-5B43-67B0-0A6C-AB9DE1BED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5140-181C-479E-B327-B40823F26E26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E78A5-F090-2F79-BC9A-53C1ED3C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181D9-CD5D-F965-A72B-16C18B7D6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8D06-8BFC-4791-A457-5760194F0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90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0FD77-93E1-A797-D9C6-7E78B7248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85B50-1DF2-C2C9-657C-B1614A8F2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B7765-7BD7-EA25-77C6-2BFCEB89D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5140-181C-479E-B327-B40823F26E26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684A6-C5FB-48ED-874D-9083B9492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EF149-6629-A372-32CA-AB414CD80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8D06-8BFC-4791-A457-5760194F0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63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419A6-656C-586C-ADFE-27A87D4DC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72807-7F09-FF99-1EFD-0F5E70005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60BC-5B87-1C12-02A0-3E2441017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5140-181C-479E-B327-B40823F26E26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94C25-1C5D-2B1C-684F-1C2752712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BA2EA-BD9E-07F5-3683-CE95BC33E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8D06-8BFC-4791-A457-5760194F0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69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35255-1261-94A1-BEB1-77C4009FA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1BB32-7BA0-DFF7-74E4-5BD1DB8FF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5BB79-D729-583C-7F9A-C02C16126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FA80B0-6198-361B-6176-A6E20BDFA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5140-181C-479E-B327-B40823F26E26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76CA3C-3FBF-FC87-4EEC-CA3B301E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8313B-9A44-FD81-BDF1-830ED84FA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8D06-8BFC-4791-A457-5760194F0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49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01323-D293-90FE-5B0F-9EEF2FA63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9D9BB-0956-3420-740E-1BD5A50AE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230076-B410-5E27-73EB-25C2546BF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035766-B8B3-6B5B-6ACD-1689508CD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437F18-0A0D-4AC6-466B-AE865532B2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99E1CF-EB1B-31CC-4617-021134DCA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5140-181C-479E-B327-B40823F26E26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757823-67E5-E0C6-6FDF-709327FDF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1C66F4-33B2-4B25-7BEB-B1E32D363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8D06-8BFC-4791-A457-5760194F0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427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EC720-3BFD-E145-D1CF-48ACAF794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344ABE-FEAB-BB36-03F0-B272BA256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5140-181C-479E-B327-B40823F26E26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B4200-BD02-D253-12C1-C70045245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67F93B-909F-D9DF-FAC6-D92C710DA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8D06-8BFC-4791-A457-5760194F0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901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EA4BD7-6171-7594-ECB0-17C33E7E7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5140-181C-479E-B327-B40823F26E26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A2FBC6-9556-6576-DFBB-1189C9E83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77AB2-E632-337F-4D4D-822C87D68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8D06-8BFC-4791-A457-5760194F0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63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EADA0-ED3E-556B-CE50-04E62DCD4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4EA21-0E45-C2B6-300E-D43E03322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9DA60-1ECB-2F58-6A9C-54B4AE9F2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53BDF9-1CC0-820E-51A8-9C23600CD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5140-181C-479E-B327-B40823F26E26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2FE341-CAF8-3CDC-D79C-BD1123595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5E8712-42D3-CF3A-5B44-36369A065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8D06-8BFC-4791-A457-5760194F0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16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D6058-8DC8-5766-3DE0-1A4C6E6D9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4AAD48-0E20-F015-08E3-E23EB7DCA3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0A97D-6322-25E6-FCF4-A75423576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66D58-15C8-16D1-EE00-11690A939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5140-181C-479E-B327-B40823F26E26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CCDAB-92D5-68C5-F68F-65F2FBC78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43CAA-4EE7-D8B4-6E0D-EF019C4FD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8D06-8BFC-4791-A457-5760194F0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74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BBA05-3F37-7979-2E50-82AC1047A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366E7-B028-7EC5-CF99-2D16B4E95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34932-17B3-08F4-95AC-F5E30CEA32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FB5140-181C-479E-B327-B40823F26E26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BDD15-DEE4-BFEC-EF46-9A3D76F5E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84A3B-AF4C-1155-8F3E-337E29239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D68D06-8BFC-4791-A457-5760194F0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81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ghtbulblanguages.co.uk/" TargetMode="External"/><Relationship Id="rId2" Type="http://schemas.openxmlformats.org/officeDocument/2006/relationships/hyperlink" Target="https://gemini.google/overview/storybook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F807D4-B502-01CE-5973-F0F6CB3DA66B}"/>
              </a:ext>
            </a:extLst>
          </p:cNvPr>
          <p:cNvSpPr txBox="1"/>
          <p:nvPr/>
        </p:nvSpPr>
        <p:spPr>
          <a:xfrm>
            <a:off x="7416596" y="148803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ABeeZee" pitchFamily="2" charset="0"/>
                <a:ea typeface="+mj-ea"/>
                <a:cs typeface="+mj-cs"/>
              </a:rPr>
              <a:t>As</a:t>
            </a:r>
            <a:r>
              <a:rPr lang="en-GB" sz="4400" dirty="0">
                <a:latin typeface="ABeeZee" pitchFamily="2" charset="0"/>
                <a:ea typeface="+mj-ea"/>
                <a:cs typeface="+mj-cs"/>
              </a:rPr>
              <a:t>í soy </a:t>
            </a:r>
            <a:r>
              <a:rPr lang="en-GB" sz="4400" dirty="0" err="1">
                <a:latin typeface="ABeeZee" pitchFamily="2" charset="0"/>
                <a:ea typeface="+mj-ea"/>
                <a:cs typeface="+mj-cs"/>
              </a:rPr>
              <a:t>yo</a:t>
            </a:r>
            <a:endParaRPr lang="en-US" sz="4400" dirty="0">
              <a:latin typeface="ABeeZee" pitchFamily="2" charset="0"/>
              <a:ea typeface="+mj-ea"/>
              <a:cs typeface="+mj-cs"/>
            </a:endParaRPr>
          </a:p>
        </p:txBody>
      </p:sp>
      <p:sp>
        <p:nvSpPr>
          <p:cNvPr id="4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31BD3-93BD-02EC-9FD4-F22D39E126F7}"/>
              </a:ext>
            </a:extLst>
          </p:cNvPr>
          <p:cNvSpPr txBox="1"/>
          <p:nvPr/>
        </p:nvSpPr>
        <p:spPr>
          <a:xfrm>
            <a:off x="6904265" y="6099796"/>
            <a:ext cx="5287735" cy="679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050" dirty="0">
                <a:latin typeface="ABeeZee" pitchFamily="2" charset="0"/>
              </a:rPr>
              <a:t>This story was created using Google Gemini Storybook, an AI generator</a:t>
            </a:r>
            <a:br>
              <a:rPr lang="en-US" sz="1050" dirty="0">
                <a:latin typeface="ABeeZee" pitchFamily="2" charset="0"/>
              </a:rPr>
            </a:br>
            <a:r>
              <a:rPr lang="en-US" sz="1050" dirty="0">
                <a:latin typeface="ABeeZee" pitchFamily="2" charset="0"/>
                <a:hlinkClick r:id="rId2"/>
              </a:rPr>
              <a:t>https://gemini.google/overview/storybook/</a:t>
            </a:r>
            <a:br>
              <a:rPr lang="en-US" sz="1050" dirty="0">
                <a:latin typeface="ABeeZee" pitchFamily="2" charset="0"/>
              </a:rPr>
            </a:br>
            <a:r>
              <a:rPr lang="en-US" sz="1050" dirty="0">
                <a:latin typeface="ABeeZee" pitchFamily="2" charset="0"/>
              </a:rPr>
              <a:t>© Light Bulb Languages 2025 CS</a:t>
            </a:r>
            <a:br>
              <a:rPr lang="en-US" sz="1050" dirty="0">
                <a:latin typeface="ABeeZee" pitchFamily="2" charset="0"/>
              </a:rPr>
            </a:br>
            <a:r>
              <a:rPr lang="en-US" sz="1050" dirty="0">
                <a:latin typeface="ABeeZee" pitchFamily="2" charset="0"/>
                <a:hlinkClick r:id="rId3"/>
              </a:rPr>
              <a:t>https://www.lightbulblanguages.co.uk</a:t>
            </a:r>
            <a:r>
              <a:rPr lang="en-US" sz="1050" dirty="0">
                <a:latin typeface="ABeeZee" pitchFamily="2" charset="0"/>
              </a:rPr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5CEB8C-F958-A822-CA04-81E1D1FA2F23}"/>
              </a:ext>
            </a:extLst>
          </p:cNvPr>
          <p:cNvSpPr/>
          <p:nvPr/>
        </p:nvSpPr>
        <p:spPr>
          <a:xfrm>
            <a:off x="398834" y="2402732"/>
            <a:ext cx="4027251" cy="428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12AC21-3E19-E03C-734F-6A5135879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52" y="70708"/>
            <a:ext cx="6763943" cy="50920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91802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49EF9-39C6-9911-9A3C-DA2B3C2C8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8CB17B-C326-5042-42B8-C6BE9A77EE23}"/>
              </a:ext>
            </a:extLst>
          </p:cNvPr>
          <p:cNvSpPr txBox="1"/>
          <p:nvPr/>
        </p:nvSpPr>
        <p:spPr>
          <a:xfrm>
            <a:off x="7349067" y="645160"/>
            <a:ext cx="47328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BeeZee" pitchFamily="2" charset="0"/>
              </a:rPr>
              <a:t>Hola, me </a:t>
            </a:r>
            <a:r>
              <a:rPr lang="en-GB" sz="4400" dirty="0" err="1">
                <a:latin typeface="ABeeZee" pitchFamily="2" charset="0"/>
              </a:rPr>
              <a:t>llamo</a:t>
            </a:r>
            <a:r>
              <a:rPr lang="en-GB" sz="4400" dirty="0">
                <a:latin typeface="ABeeZee" pitchFamily="2" charset="0"/>
              </a:rPr>
              <a:t> Luz.</a:t>
            </a:r>
          </a:p>
          <a:p>
            <a:endParaRPr lang="en-GB" sz="4400" dirty="0">
              <a:latin typeface="ABeeZee" pitchFamily="2" charset="0"/>
            </a:endParaRPr>
          </a:p>
          <a:p>
            <a:r>
              <a:rPr lang="en-GB" sz="4400" dirty="0">
                <a:latin typeface="ABeeZee" pitchFamily="2" charset="0"/>
              </a:rPr>
              <a:t>Soy de España. </a:t>
            </a:r>
            <a:r>
              <a:rPr lang="en-GB" sz="4400" dirty="0" err="1">
                <a:latin typeface="ABeeZee" pitchFamily="2" charset="0"/>
              </a:rPr>
              <a:t>Hablo</a:t>
            </a:r>
            <a:r>
              <a:rPr lang="en-GB" sz="4400" dirty="0">
                <a:latin typeface="ABeeZee" pitchFamily="2" charset="0"/>
              </a:rPr>
              <a:t> </a:t>
            </a:r>
            <a:r>
              <a:rPr lang="en-GB" sz="4400" dirty="0" err="1">
                <a:latin typeface="ABeeZee" pitchFamily="2" charset="0"/>
              </a:rPr>
              <a:t>catalán</a:t>
            </a:r>
            <a:r>
              <a:rPr lang="en-GB" sz="4400" dirty="0">
                <a:latin typeface="ABeeZee" pitchFamily="2" charset="0"/>
              </a:rPr>
              <a:t> y castellano y soy </a:t>
            </a:r>
            <a:r>
              <a:rPr lang="en-GB" sz="4400" dirty="0" err="1">
                <a:latin typeface="ABeeZee" pitchFamily="2" charset="0"/>
              </a:rPr>
              <a:t>española</a:t>
            </a:r>
            <a:r>
              <a:rPr lang="en-GB" sz="4400" dirty="0">
                <a:latin typeface="ABeeZee" pitchFamily="2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F04F6E-B809-F8DF-4807-A74EE7608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6976533" cy="778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06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3839E-CD5E-2EC6-FD9A-B3198F1C1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4D27AE-F52F-BFED-DFF2-3901912B1FA6}"/>
              </a:ext>
            </a:extLst>
          </p:cNvPr>
          <p:cNvSpPr txBox="1"/>
          <p:nvPr/>
        </p:nvSpPr>
        <p:spPr>
          <a:xfrm>
            <a:off x="7349066" y="645160"/>
            <a:ext cx="48429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BeeZee" pitchFamily="2" charset="0"/>
              </a:rPr>
              <a:t>Soy Kai.</a:t>
            </a:r>
          </a:p>
          <a:p>
            <a:endParaRPr lang="en-GB" sz="4400" dirty="0">
              <a:latin typeface="ABeeZee" pitchFamily="2" charset="0"/>
            </a:endParaRPr>
          </a:p>
          <a:p>
            <a:r>
              <a:rPr lang="en-GB" sz="4400" dirty="0">
                <a:latin typeface="ABeeZee" pitchFamily="2" charset="0"/>
              </a:rPr>
              <a:t>Soy de </a:t>
            </a:r>
            <a:r>
              <a:rPr lang="en-GB" sz="4400" dirty="0" err="1">
                <a:latin typeface="ABeeZee" pitchFamily="2" charset="0"/>
              </a:rPr>
              <a:t>Japón</a:t>
            </a:r>
            <a:r>
              <a:rPr lang="en-GB" sz="4400" dirty="0">
                <a:latin typeface="ABeeZee" pitchFamily="2" charset="0"/>
              </a:rPr>
              <a:t>.  Soy </a:t>
            </a:r>
            <a:r>
              <a:rPr lang="en-GB" sz="4400" dirty="0" err="1">
                <a:latin typeface="ABeeZee" pitchFamily="2" charset="0"/>
              </a:rPr>
              <a:t>japonés</a:t>
            </a:r>
            <a:r>
              <a:rPr lang="en-GB" sz="4400" dirty="0">
                <a:latin typeface="ABeeZee" pitchFamily="2" charset="0"/>
              </a:rPr>
              <a:t> y </a:t>
            </a:r>
            <a:r>
              <a:rPr lang="en-GB" sz="4400" dirty="0" err="1">
                <a:latin typeface="ABeeZee" pitchFamily="2" charset="0"/>
              </a:rPr>
              <a:t>hablo</a:t>
            </a:r>
            <a:r>
              <a:rPr lang="en-GB" sz="4400" dirty="0">
                <a:latin typeface="ABeeZee" pitchFamily="2" charset="0"/>
              </a:rPr>
              <a:t> </a:t>
            </a:r>
            <a:r>
              <a:rPr lang="en-GB" sz="4400" dirty="0" err="1">
                <a:latin typeface="ABeeZee" pitchFamily="2" charset="0"/>
              </a:rPr>
              <a:t>japonés</a:t>
            </a:r>
            <a:r>
              <a:rPr lang="en-GB" sz="4400" dirty="0">
                <a:latin typeface="ABeeZee" pitchFamily="2" charset="0"/>
              </a:rPr>
              <a:t> y un poco de </a:t>
            </a:r>
            <a:r>
              <a:rPr lang="en-GB" sz="4400" dirty="0" err="1">
                <a:latin typeface="ABeeZee" pitchFamily="2" charset="0"/>
              </a:rPr>
              <a:t>español</a:t>
            </a:r>
            <a:r>
              <a:rPr lang="en-GB" sz="4400" dirty="0">
                <a:latin typeface="ABeeZee" pitchFamily="2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02906F-D9AA-EEC5-97E9-B1775D061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52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56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AF1F9-2046-60D0-272D-C0654EF28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0D8C41-BC8D-D5C4-8B5A-F202E2852446}"/>
              </a:ext>
            </a:extLst>
          </p:cNvPr>
          <p:cNvSpPr txBox="1"/>
          <p:nvPr/>
        </p:nvSpPr>
        <p:spPr>
          <a:xfrm>
            <a:off x="7349066" y="645160"/>
            <a:ext cx="484293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BeeZee" pitchFamily="2" charset="0"/>
              </a:rPr>
              <a:t>Me </a:t>
            </a:r>
            <a:r>
              <a:rPr lang="en-GB" sz="4400" dirty="0" err="1">
                <a:latin typeface="ABeeZee" pitchFamily="2" charset="0"/>
              </a:rPr>
              <a:t>llamo</a:t>
            </a:r>
            <a:r>
              <a:rPr lang="en-GB" sz="4400" dirty="0">
                <a:latin typeface="ABeeZee" pitchFamily="2" charset="0"/>
              </a:rPr>
              <a:t> Lena.</a:t>
            </a:r>
          </a:p>
          <a:p>
            <a:endParaRPr lang="en-GB" sz="4400" dirty="0">
              <a:latin typeface="ABeeZee" pitchFamily="2" charset="0"/>
            </a:endParaRPr>
          </a:p>
          <a:p>
            <a:r>
              <a:rPr lang="en-GB" sz="4400" dirty="0">
                <a:latin typeface="ABeeZee" pitchFamily="2" charset="0"/>
              </a:rPr>
              <a:t>Soy de Alemania.  </a:t>
            </a:r>
            <a:r>
              <a:rPr lang="en-GB" sz="4400" dirty="0" err="1">
                <a:latin typeface="ABeeZee" pitchFamily="2" charset="0"/>
              </a:rPr>
              <a:t>Hablo</a:t>
            </a:r>
            <a:r>
              <a:rPr lang="en-GB" sz="4400" dirty="0">
                <a:latin typeface="ABeeZee" pitchFamily="2" charset="0"/>
              </a:rPr>
              <a:t> </a:t>
            </a:r>
            <a:r>
              <a:rPr lang="en-GB" sz="4400" dirty="0" err="1">
                <a:latin typeface="ABeeZee" pitchFamily="2" charset="0"/>
              </a:rPr>
              <a:t>alemán</a:t>
            </a:r>
            <a:r>
              <a:rPr lang="en-GB" sz="4400" dirty="0">
                <a:latin typeface="ABeeZee" pitchFamily="2" charset="0"/>
              </a:rPr>
              <a:t> y soy </a:t>
            </a:r>
            <a:r>
              <a:rPr lang="en-GB" sz="4400" dirty="0" err="1">
                <a:latin typeface="ABeeZee" pitchFamily="2" charset="0"/>
              </a:rPr>
              <a:t>alemana</a:t>
            </a:r>
            <a:r>
              <a:rPr lang="en-GB" sz="4400" dirty="0">
                <a:latin typeface="ABeeZee" pitchFamily="2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9F7457-A299-F218-BA62-EB3B776EC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23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04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AD2DD-A32F-880B-C72D-13B8465A9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6E0537-1F78-E384-BB73-14C4E8FB6421}"/>
              </a:ext>
            </a:extLst>
          </p:cNvPr>
          <p:cNvSpPr txBox="1"/>
          <p:nvPr/>
        </p:nvSpPr>
        <p:spPr>
          <a:xfrm>
            <a:off x="7349066" y="645160"/>
            <a:ext cx="48429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BeeZee" pitchFamily="2" charset="0"/>
              </a:rPr>
              <a:t>Soy Ramiro.</a:t>
            </a:r>
          </a:p>
          <a:p>
            <a:endParaRPr lang="en-GB" sz="4400" dirty="0">
              <a:latin typeface="ABeeZee" pitchFamily="2" charset="0"/>
            </a:endParaRPr>
          </a:p>
          <a:p>
            <a:r>
              <a:rPr lang="en-GB" sz="4400" dirty="0">
                <a:latin typeface="ABeeZee" pitchFamily="2" charset="0"/>
              </a:rPr>
              <a:t>Soy de Portugal.  Soy </a:t>
            </a:r>
            <a:r>
              <a:rPr lang="en-GB" sz="4400" dirty="0" err="1">
                <a:latin typeface="ABeeZee" pitchFamily="2" charset="0"/>
              </a:rPr>
              <a:t>portugués</a:t>
            </a:r>
            <a:r>
              <a:rPr lang="en-GB" sz="4400" dirty="0">
                <a:latin typeface="ABeeZee" pitchFamily="2" charset="0"/>
              </a:rPr>
              <a:t>.  </a:t>
            </a:r>
            <a:r>
              <a:rPr lang="en-GB" sz="4400" dirty="0" err="1">
                <a:latin typeface="ABeeZee" pitchFamily="2" charset="0"/>
              </a:rPr>
              <a:t>Hablo</a:t>
            </a:r>
            <a:r>
              <a:rPr lang="en-GB" sz="4400" dirty="0">
                <a:latin typeface="ABeeZee" pitchFamily="2" charset="0"/>
              </a:rPr>
              <a:t> </a:t>
            </a:r>
            <a:r>
              <a:rPr lang="en-GB" sz="4400" dirty="0" err="1">
                <a:latin typeface="ABeeZee" pitchFamily="2" charset="0"/>
              </a:rPr>
              <a:t>portugués</a:t>
            </a:r>
            <a:r>
              <a:rPr lang="en-GB" sz="4400" dirty="0">
                <a:latin typeface="ABeeZee" pitchFamily="2" charset="0"/>
              </a:rPr>
              <a:t> y </a:t>
            </a:r>
            <a:r>
              <a:rPr lang="en-GB" sz="4400" dirty="0" err="1">
                <a:latin typeface="ABeeZee" pitchFamily="2" charset="0"/>
              </a:rPr>
              <a:t>alemán</a:t>
            </a:r>
            <a:r>
              <a:rPr lang="en-GB" sz="4400" dirty="0">
                <a:latin typeface="ABeeZee" pitchFamily="2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00B387-C18A-1AD4-4BF1-415BB8C2B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52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53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81E12-D41C-1839-72A3-47C3DD3CE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066340A-BF7C-C08D-63F4-0F3EBAE56C9A}"/>
              </a:ext>
            </a:extLst>
          </p:cNvPr>
          <p:cNvSpPr txBox="1"/>
          <p:nvPr/>
        </p:nvSpPr>
        <p:spPr>
          <a:xfrm>
            <a:off x="7349066" y="645160"/>
            <a:ext cx="48429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BeeZee" pitchFamily="2" charset="0"/>
              </a:rPr>
              <a:t>Luz y Kai </a:t>
            </a:r>
            <a:r>
              <a:rPr lang="en-GB" sz="4400" dirty="0" err="1">
                <a:latin typeface="ABeeZee" pitchFamily="2" charset="0"/>
              </a:rPr>
              <a:t>hablan</a:t>
            </a:r>
            <a:r>
              <a:rPr lang="en-GB" sz="4400" dirty="0">
                <a:latin typeface="ABeeZee" pitchFamily="2" charset="0"/>
              </a:rPr>
              <a:t> </a:t>
            </a:r>
            <a:r>
              <a:rPr lang="en-GB" sz="4400" dirty="0" err="1">
                <a:latin typeface="ABeeZee" pitchFamily="2" charset="0"/>
              </a:rPr>
              <a:t>español</a:t>
            </a:r>
            <a:r>
              <a:rPr lang="en-GB" sz="4400" dirty="0">
                <a:latin typeface="ABeeZee" pitchFamily="2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59907A-10E5-E103-1659-94E1F3300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212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18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E9D1B-71D7-6D8A-8516-B6329CE98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CF64B4-1BE4-550A-DC63-5C8C69A4328A}"/>
              </a:ext>
            </a:extLst>
          </p:cNvPr>
          <p:cNvSpPr txBox="1"/>
          <p:nvPr/>
        </p:nvSpPr>
        <p:spPr>
          <a:xfrm>
            <a:off x="7349066" y="645160"/>
            <a:ext cx="48429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ABeeZee" pitchFamily="2" charset="0"/>
              </a:rPr>
              <a:t>Lena y Ramiro </a:t>
            </a:r>
            <a:r>
              <a:rPr lang="en-GB" sz="4400" dirty="0" err="1">
                <a:latin typeface="ABeeZee" pitchFamily="2" charset="0"/>
              </a:rPr>
              <a:t>hablan</a:t>
            </a:r>
            <a:r>
              <a:rPr lang="en-GB" sz="4400" dirty="0">
                <a:latin typeface="ABeeZee" pitchFamily="2" charset="0"/>
              </a:rPr>
              <a:t> </a:t>
            </a:r>
            <a:r>
              <a:rPr lang="en-GB" sz="4400" dirty="0" err="1">
                <a:latin typeface="ABeeZee" pitchFamily="2" charset="0"/>
              </a:rPr>
              <a:t>alemán</a:t>
            </a:r>
            <a:r>
              <a:rPr lang="en-GB" sz="4400" dirty="0">
                <a:latin typeface="ABeeZee" pitchFamily="2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0A5262-3E0E-6CC5-00FB-B7287E72F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233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88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ABeeZee</vt:lpstr>
      <vt:lpstr>Aptos Display</vt:lpstr>
      <vt:lpstr>Arial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Clare Seccombe</dc:creator>
  <cp:lastModifiedBy>Clare Seccombe</cp:lastModifiedBy>
  <cp:revision>7</cp:revision>
  <dcterms:created xsi:type="dcterms:W3CDTF">2025-08-19T12:57:45Z</dcterms:created>
  <dcterms:modified xsi:type="dcterms:W3CDTF">2025-08-19T15:10:06Z</dcterms:modified>
</cp:coreProperties>
</file>