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58" r:id="rId7"/>
    <p:sldId id="265" r:id="rId8"/>
    <p:sldId id="264" r:id="rId9"/>
    <p:sldId id="263" r:id="rId10"/>
    <p:sldId id="262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4AB0C-EC17-05BD-3E19-02D3C1793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13DC3-41A2-131A-4688-0ECC4D567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DD876-E030-B6AF-36E5-372F3032F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26D92-B9D9-8340-871E-023A0B038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9E822-7C43-7EDD-00FC-8E4314DDC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204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08457-9856-2B23-8B43-243BAFE9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9D781-5740-C7EC-624A-606BB2C8D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72A06-44AB-0893-581E-55460EE3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15619-CBD7-84B1-4B13-26E19789D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6495C-5DE0-15C5-44DD-DBA46DCEE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708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E52D30-B5BE-8934-3EC2-26879F296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AE6D4C-285B-A62F-C3E9-E2948A7BD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F6648-7C40-E185-D553-E87E4142A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4FFA2-924B-CF91-93EA-283F933D2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EE254-6EAA-F408-BA13-0D02C0BF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795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83FBE-B9D3-9C16-A801-466241352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281B1-818E-9D4E-3D1A-F8FAC2D5F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D2D81-2206-381B-50EB-7811FE55F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B12EA-E676-2803-61D6-FDBC34845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4E0E1-82D0-4851-299D-27B5185A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203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0C38B-C815-0EA1-3E25-FE4506E37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F621A-D14A-92DE-A206-04786266A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26A48-6139-9F8E-83DD-F78E12D3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53A4E-985E-8F38-0B10-CBE4C600E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CB625-8DFC-E429-339D-87E80E938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306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F45BE-4130-8427-DF3B-39E97CA5F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C80A6-CFAA-BB7E-3263-67E5B22C9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CE84EF-28B0-840C-3163-9A3C1E96E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65151-55DD-765D-A356-BF4D40E23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5DBD2-242D-A66A-4450-C3ADDAE84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56CCA-79CD-2C93-782C-9075263A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547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BDBFC-709C-B199-5120-496378D9C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10370-2E42-6B2E-4E5C-4B09785FC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B630B-64AC-8185-FBB1-955825CBB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A3E552-3431-FB5A-1FF6-582E222835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34FE89-2980-FE55-9B18-7B3437F4E5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21613B-3C4F-FAC2-62A1-7BD238D15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D953ED-6586-DF31-7DF9-D0C119341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022C67-57C6-9DA3-977F-FB4A56116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549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5C894-63E5-7E34-AB35-0D9CED91A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127FDE-8431-545F-EA6A-691FAAB0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7C9C0-A40B-5372-7A87-9854F07CB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669AB-BE0A-34FA-448E-5B9738EB3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306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588CBC-5FAE-A9E2-E3CC-50F5157F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CE07B1-4F11-7745-A779-D05AA42A7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D58F1-6A97-1C5C-B587-04CC8328C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32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D3055-9166-4BC8-6B08-14DD453C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82264-6BBB-A103-9397-B01ED638A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C6AAFD-EEE8-8477-5A4B-EA615B4EF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26895-4299-0CA2-A2A1-256F203A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F6CEA5-CFF1-B46A-D8C3-39F8CCB7F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026D9-19DB-5C39-EF63-800698B6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642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49288-13B8-A790-C9EF-1B41E5F3B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AE3C69-E49B-4603-B8A1-A0AAC345C3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114C03-0061-D045-0022-A08BCDED8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A9348-07B2-E629-A9A7-96B6EA9AD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46A5A-BDD4-D00B-6520-9ADC8C098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5B041-5FE4-23CD-3980-AA3FF832F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35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F95AA-AE61-54CF-1D83-C476994B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85D0A-37AF-4682-592D-D72862AC6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CBBED-7C16-1DB6-6DEE-19A16F773D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A08031-AE9D-40AB-99E9-F8D579EB7942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6D2DC-D141-9A2E-8A53-096370653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A6EC0-6259-263C-9DB6-C99DFDE51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064A71-97EA-470B-8E12-94327CD81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91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yellow square with a number one&#10;&#10;AI-generated content may be incorrect.">
            <a:extLst>
              <a:ext uri="{FF2B5EF4-FFF2-40B4-BE49-F238E27FC236}">
                <a16:creationId xmlns:a16="http://schemas.microsoft.com/office/drawing/2014/main" id="{EC4C2B54-59EE-2622-2898-68C5A40C6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51" y="0"/>
            <a:ext cx="6616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64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/>
    </mc:Choice>
    <mc:Fallback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1466E4-3F0F-4102-090B-389A2710A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a number one&#10;&#10;AI-generated content may be incorrect.">
            <a:extLst>
              <a:ext uri="{FF2B5EF4-FFF2-40B4-BE49-F238E27FC236}">
                <a16:creationId xmlns:a16="http://schemas.microsoft.com/office/drawing/2014/main" id="{75223A31-25C7-8BFA-6C95-26F427F65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12" y="368442"/>
            <a:ext cx="5880529" cy="6094800"/>
          </a:xfrm>
          <a:prstGeom prst="rect">
            <a:avLst/>
          </a:prstGeom>
        </p:spPr>
      </p:pic>
      <p:pic>
        <p:nvPicPr>
          <p:cNvPr id="5" name="Picture 4" descr="A yellow square with a black and white letter o&#10;&#10;AI-generated content may be incorrect.">
            <a:extLst>
              <a:ext uri="{FF2B5EF4-FFF2-40B4-BE49-F238E27FC236}">
                <a16:creationId xmlns:a16="http://schemas.microsoft.com/office/drawing/2014/main" id="{7F8BD68D-EF65-7B5B-C49C-EAFBB0C1F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52" y="368442"/>
            <a:ext cx="5880529" cy="60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91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/>
    </mc:Choice>
    <mc:Fallback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ECFDB2-A7FF-FC74-8A72-587E9D042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square with a number one&#10;&#10;AI-generated content may be incorrect.">
            <a:extLst>
              <a:ext uri="{FF2B5EF4-FFF2-40B4-BE49-F238E27FC236}">
                <a16:creationId xmlns:a16="http://schemas.microsoft.com/office/drawing/2014/main" id="{AFEA1DB6-FFF4-FDEB-2E59-999113FFC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52" y="368442"/>
            <a:ext cx="5880529" cy="6094800"/>
          </a:xfrm>
          <a:prstGeom prst="rect">
            <a:avLst/>
          </a:prstGeom>
        </p:spPr>
      </p:pic>
      <p:pic>
        <p:nvPicPr>
          <p:cNvPr id="3" name="Picture 2" descr="A yellow square with a number one&#10;&#10;AI-generated content may be incorrect.">
            <a:extLst>
              <a:ext uri="{FF2B5EF4-FFF2-40B4-BE49-F238E27FC236}">
                <a16:creationId xmlns:a16="http://schemas.microsoft.com/office/drawing/2014/main" id="{7B04C099-822A-5C74-FCF9-1FC44A24B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12" y="368442"/>
            <a:ext cx="5880529" cy="60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29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/>
    </mc:Choice>
    <mc:Fallback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E81F93-0E18-2E01-8E27-47DCA634F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square with a number two&#10;&#10;AI-generated content may be incorrect.">
            <a:extLst>
              <a:ext uri="{FF2B5EF4-FFF2-40B4-BE49-F238E27FC236}">
                <a16:creationId xmlns:a16="http://schemas.microsoft.com/office/drawing/2014/main" id="{473E1F9B-207C-1F41-A7C0-905B2D3C2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52" y="368442"/>
            <a:ext cx="5880529" cy="6094800"/>
          </a:xfrm>
          <a:prstGeom prst="rect">
            <a:avLst/>
          </a:prstGeom>
        </p:spPr>
      </p:pic>
      <p:pic>
        <p:nvPicPr>
          <p:cNvPr id="3" name="Picture 2" descr="A yellow square with a number one&#10;&#10;AI-generated content may be incorrect.">
            <a:extLst>
              <a:ext uri="{FF2B5EF4-FFF2-40B4-BE49-F238E27FC236}">
                <a16:creationId xmlns:a16="http://schemas.microsoft.com/office/drawing/2014/main" id="{EEA59A9B-7E93-FEEA-C854-A683B7D8F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12" y="368442"/>
            <a:ext cx="5880529" cy="60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1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/>
    </mc:Choice>
    <mc:Fallback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A7BF15-C22E-7759-D5D2-DAC2A0D68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square with a number three&#10;&#10;AI-generated content may be incorrect.">
            <a:extLst>
              <a:ext uri="{FF2B5EF4-FFF2-40B4-BE49-F238E27FC236}">
                <a16:creationId xmlns:a16="http://schemas.microsoft.com/office/drawing/2014/main" id="{3888B80D-5712-BCDD-FA4F-F276A414C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52" y="368442"/>
            <a:ext cx="5880529" cy="6094800"/>
          </a:xfrm>
          <a:prstGeom prst="rect">
            <a:avLst/>
          </a:prstGeom>
        </p:spPr>
      </p:pic>
      <p:pic>
        <p:nvPicPr>
          <p:cNvPr id="3" name="Picture 2" descr="A yellow square with a number one&#10;&#10;AI-generated content may be incorrect.">
            <a:extLst>
              <a:ext uri="{FF2B5EF4-FFF2-40B4-BE49-F238E27FC236}">
                <a16:creationId xmlns:a16="http://schemas.microsoft.com/office/drawing/2014/main" id="{BD36A0B0-0EFF-D22C-D240-82F057E62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12" y="368442"/>
            <a:ext cx="5880529" cy="60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5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/>
    </mc:Choice>
    <mc:Fallback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E58D2F-C8B6-3D71-04C8-D3F74D403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square with a number four&#10;&#10;AI-generated content may be incorrect.">
            <a:extLst>
              <a:ext uri="{FF2B5EF4-FFF2-40B4-BE49-F238E27FC236}">
                <a16:creationId xmlns:a16="http://schemas.microsoft.com/office/drawing/2014/main" id="{CAE3A3CC-DCF1-1223-B8D0-06E6A7DA9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52" y="368442"/>
            <a:ext cx="5880529" cy="6094800"/>
          </a:xfrm>
          <a:prstGeom prst="rect">
            <a:avLst/>
          </a:prstGeom>
        </p:spPr>
      </p:pic>
      <p:pic>
        <p:nvPicPr>
          <p:cNvPr id="3" name="Picture 2" descr="A yellow square with a number one&#10;&#10;AI-generated content may be incorrect.">
            <a:extLst>
              <a:ext uri="{FF2B5EF4-FFF2-40B4-BE49-F238E27FC236}">
                <a16:creationId xmlns:a16="http://schemas.microsoft.com/office/drawing/2014/main" id="{2ECB408D-04F1-CEB4-8ADD-7C43A38F6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12" y="368442"/>
            <a:ext cx="5880529" cy="60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60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/>
    </mc:Choice>
    <mc:Fallback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E97AD9-9CD2-84F1-BA93-9038B0FBD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square with a number on it&#10;&#10;AI-generated content may be incorrect.">
            <a:extLst>
              <a:ext uri="{FF2B5EF4-FFF2-40B4-BE49-F238E27FC236}">
                <a16:creationId xmlns:a16="http://schemas.microsoft.com/office/drawing/2014/main" id="{4BBAFA90-04B0-0DC4-1C0E-128C7792B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52" y="368442"/>
            <a:ext cx="5880529" cy="6094800"/>
          </a:xfrm>
          <a:prstGeom prst="rect">
            <a:avLst/>
          </a:prstGeom>
        </p:spPr>
      </p:pic>
      <p:pic>
        <p:nvPicPr>
          <p:cNvPr id="3" name="Picture 2" descr="A yellow square with a number one&#10;&#10;AI-generated content may be incorrect.">
            <a:extLst>
              <a:ext uri="{FF2B5EF4-FFF2-40B4-BE49-F238E27FC236}">
                <a16:creationId xmlns:a16="http://schemas.microsoft.com/office/drawing/2014/main" id="{1D194A57-A925-754C-3A32-CE21F9417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12" y="368442"/>
            <a:ext cx="5880529" cy="60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37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/>
    </mc:Choice>
    <mc:Fallback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D41A44-ADA8-46C9-8394-3EF4F26D2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a number two&#10;&#10;AI-generated content may be incorrect.">
            <a:extLst>
              <a:ext uri="{FF2B5EF4-FFF2-40B4-BE49-F238E27FC236}">
                <a16:creationId xmlns:a16="http://schemas.microsoft.com/office/drawing/2014/main" id="{5C30EFD2-59F8-5A89-A925-DD8475539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51" y="0"/>
            <a:ext cx="6616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83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/>
    </mc:Choice>
    <mc:Fallback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F098D5-5975-04BD-EE09-E0E0DE8EC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a number three&#10;&#10;AI-generated content may be incorrect.">
            <a:extLst>
              <a:ext uri="{FF2B5EF4-FFF2-40B4-BE49-F238E27FC236}">
                <a16:creationId xmlns:a16="http://schemas.microsoft.com/office/drawing/2014/main" id="{45227DDC-DE5B-B9AD-B967-71CDC5181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51" y="0"/>
            <a:ext cx="6616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46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/>
    </mc:Choice>
    <mc:Fallback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A49F9F-F2BB-A177-13E0-9081C4A27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a number four&#10;&#10;AI-generated content may be incorrect.">
            <a:extLst>
              <a:ext uri="{FF2B5EF4-FFF2-40B4-BE49-F238E27FC236}">
                <a16:creationId xmlns:a16="http://schemas.microsoft.com/office/drawing/2014/main" id="{16E857CD-2A0A-442C-E80D-142E3643B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51" y="0"/>
            <a:ext cx="6616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5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/>
    </mc:Choice>
    <mc:Fallback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603B43-9904-30AD-E1F3-593DF8FDA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a number on it&#10;&#10;AI-generated content may be incorrect.">
            <a:extLst>
              <a:ext uri="{FF2B5EF4-FFF2-40B4-BE49-F238E27FC236}">
                <a16:creationId xmlns:a16="http://schemas.microsoft.com/office/drawing/2014/main" id="{39C5E0A2-ABD0-3ABA-CCE2-340CF1F66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51" y="0"/>
            <a:ext cx="6616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03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/>
    </mc:Choice>
    <mc:Fallback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AA0711-62D5-B1B6-3504-5FFEF6F38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a number six&#10;&#10;AI-generated content may be incorrect.">
            <a:extLst>
              <a:ext uri="{FF2B5EF4-FFF2-40B4-BE49-F238E27FC236}">
                <a16:creationId xmlns:a16="http://schemas.microsoft.com/office/drawing/2014/main" id="{C788D438-A849-0A2C-825A-37EBD1970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51" y="0"/>
            <a:ext cx="6616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6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/>
    </mc:Choice>
    <mc:Fallback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043A82-0302-A442-4A76-3586889F3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a number on it&#10;&#10;AI-generated content may be incorrect.">
            <a:extLst>
              <a:ext uri="{FF2B5EF4-FFF2-40B4-BE49-F238E27FC236}">
                <a16:creationId xmlns:a16="http://schemas.microsoft.com/office/drawing/2014/main" id="{E333B5A9-D4F5-15D0-24C6-64E21731C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51" y="0"/>
            <a:ext cx="6616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02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/>
    </mc:Choice>
    <mc:Fallback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5FBD98-34DA-2D86-6906-0D1FDCA15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a number&#10;&#10;AI-generated content may be incorrect.">
            <a:extLst>
              <a:ext uri="{FF2B5EF4-FFF2-40B4-BE49-F238E27FC236}">
                <a16:creationId xmlns:a16="http://schemas.microsoft.com/office/drawing/2014/main" id="{01B36208-93CA-AA72-6385-38827799F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51" y="0"/>
            <a:ext cx="6616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04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/>
    </mc:Choice>
    <mc:Fallback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47CFE9-7154-1697-3FE5-083B539F9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a number on it&#10;&#10;AI-generated content may be incorrect.">
            <a:extLst>
              <a:ext uri="{FF2B5EF4-FFF2-40B4-BE49-F238E27FC236}">
                <a16:creationId xmlns:a16="http://schemas.microsoft.com/office/drawing/2014/main" id="{93701AC1-673A-DC28-6579-A4AAE8394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29" y="0"/>
            <a:ext cx="6611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29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/>
    </mc:Choice>
    <mc:Fallback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Clare Seccombe</dc:creator>
  <cp:lastModifiedBy>Clare Seccombe</cp:lastModifiedBy>
  <cp:revision>4</cp:revision>
  <dcterms:created xsi:type="dcterms:W3CDTF">2025-07-07T08:21:44Z</dcterms:created>
  <dcterms:modified xsi:type="dcterms:W3CDTF">2025-07-07T08:45:25Z</dcterms:modified>
</cp:coreProperties>
</file>