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ABeeZee" pitchFamily="2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1E5-2EA6-59B6-D72E-653F5EC9B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7BB84-4CE8-336C-58AF-D7DE34D1C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4A45-3206-7E84-80C7-47193E51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2FAB-F9B8-02A4-C4E7-3446A034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1A15D-998E-5DD3-B4D7-4DFE5AE9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49A2-7F9F-D386-561C-7C51F4FD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42689-7419-D1B6-112D-744408F0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6460-D3D1-4CD6-52FB-8951398D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5A4D-6AAA-42BB-FBA2-C817310B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C789-7CA8-AFAA-0C1D-2A7A7504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5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2821C-406E-4AF0-4A1F-DE4A42FD5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3867F-959B-6502-AB3C-9E2675C64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374A-5B43-67B0-0A6C-AB9DE1BE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E78A5-F090-2F79-BC9A-53C1ED3C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81D9-CD5D-F965-A72B-16C18B7D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0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FD77-93E1-A797-D9C6-7E78B7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5B50-1DF2-C2C9-657C-B1614A8F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7765-7BD7-EA25-77C6-2BFCEB89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84A6-C5FB-48ED-874D-9083B949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F149-6629-A372-32CA-AB414CD8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3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19A6-656C-586C-ADFE-27A87D4D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72807-7F09-FF99-1EFD-0F5E70005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60BC-5B87-1C12-02A0-3E244101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4C25-1C5D-2B1C-684F-1C275271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A2EA-BD9E-07F5-3683-CE95BC33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9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5255-1261-94A1-BEB1-77C4009F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BB32-7BA0-DFF7-74E4-5BD1DB8FF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5BB79-D729-583C-7F9A-C02C16126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A80B0-6198-361B-6176-A6E20BD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6CA3C-3FBF-FC87-4EEC-CA3B301E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8313B-9A44-FD81-BDF1-830ED84F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9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1323-D293-90FE-5B0F-9EEF2FA6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D9BB-0956-3420-740E-1BD5A50A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30076-B410-5E27-73EB-25C2546BF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35766-B8B3-6B5B-6ACD-1689508CD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37F18-0A0D-4AC6-466B-AE865532B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9E1CF-EB1B-31CC-4617-021134DC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57823-67E5-E0C6-6FDF-709327FD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C66F4-33B2-4B25-7BEB-B1E32D36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C720-3BFD-E145-D1CF-48ACAF79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44ABE-FEAB-BB36-03F0-B272BA25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B4200-BD02-D253-12C1-C7004524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7F93B-909F-D9DF-FAC6-D92C710D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0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A4BD7-6171-7594-ECB0-17C33E7E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2FBC6-9556-6576-DFBB-1189C9E8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7AB2-E632-337F-4D4D-822C87D6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3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ADA0-ED3E-556B-CE50-04E62DCD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EA21-0E45-C2B6-300E-D43E0332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9DA60-1ECB-2F58-6A9C-54B4AE9F2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3BDF9-1CC0-820E-51A8-9C23600C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FE341-CAF8-3CDC-D79C-BD112359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E8712-42D3-CF3A-5B44-36369A06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6058-8DC8-5766-3DE0-1A4C6E6D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AAD48-0E20-F015-08E3-E23EB7DC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A97D-6322-25E6-FCF4-A75423576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66D58-15C8-16D1-EE00-11690A93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CDAB-92D5-68C5-F68F-65F2FBC7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43CAA-4EE7-D8B4-6E0D-EF019C4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BBA05-3F37-7979-2E50-82AC1047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366E7-B028-7EC5-CF99-2D16B4E9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4932-17B3-08F4-95AC-F5E30CEA3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DD15-DEE4-BFEC-EF46-9A3D76F5E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4A3B-AF4C-1155-8F3E-337E2923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/overview/storyboo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ghtbulblanguages.co.u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49EF9-39C6-9911-9A3C-DA2B3C2C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36011E-2D7C-5F9F-2D17-5259ADFA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86" b="26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CB17B-C326-5042-42B8-C6BE9A77EE2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eeZee" pitchFamily="2" charset="0"/>
              </a:rPr>
              <a:t>Mi pueblo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18DC0D-7BDC-E236-7C3E-0C42ECB5FA2D}"/>
              </a:ext>
            </a:extLst>
          </p:cNvPr>
          <p:cNvSpPr txBox="1"/>
          <p:nvPr/>
        </p:nvSpPr>
        <p:spPr>
          <a:xfrm>
            <a:off x="3777986" y="6199678"/>
            <a:ext cx="4702702" cy="6799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 dirty="0">
                <a:latin typeface="ABeeZee" pitchFamily="2" charset="0"/>
              </a:rPr>
              <a:t>This story was created using Google Gemini Storybook, an AI generator</a:t>
            </a:r>
            <a:br>
              <a:rPr lang="en-US" sz="1050" dirty="0">
                <a:latin typeface="ABeeZee" pitchFamily="2" charset="0"/>
              </a:rPr>
            </a:br>
            <a:r>
              <a:rPr lang="en-US" sz="1050" dirty="0">
                <a:latin typeface="ABeeZee" pitchFamily="2" charset="0"/>
                <a:hlinkClick r:id="rId3"/>
              </a:rPr>
              <a:t>https://gemini.google/overview/storybook/</a:t>
            </a:r>
            <a:br>
              <a:rPr lang="en-US" sz="1050" dirty="0">
                <a:latin typeface="ABeeZee" pitchFamily="2" charset="0"/>
              </a:rPr>
            </a:br>
            <a:r>
              <a:rPr lang="en-US" sz="1050" dirty="0">
                <a:latin typeface="ABeeZee" pitchFamily="2" charset="0"/>
              </a:rPr>
              <a:t>© Light Bulb Languages 2025 CS</a:t>
            </a:r>
            <a:br>
              <a:rPr lang="en-US" sz="1050" dirty="0">
                <a:latin typeface="ABeeZee" pitchFamily="2" charset="0"/>
              </a:rPr>
            </a:br>
            <a:r>
              <a:rPr lang="en-US" sz="1050" dirty="0">
                <a:latin typeface="ABeeZee" pitchFamily="2" charset="0"/>
                <a:hlinkClick r:id="rId4"/>
              </a:rPr>
              <a:t>https://www.lightbulblanguages.co.uk</a:t>
            </a:r>
            <a:r>
              <a:rPr lang="en-US" sz="1050" dirty="0">
                <a:latin typeface="ABeeZee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420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5ACC-A8A8-659B-CC4B-463F86D91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234F2-E933-AD54-BBF0-959E7BBAE108}"/>
              </a:ext>
            </a:extLst>
          </p:cNvPr>
          <p:cNvSpPr txBox="1"/>
          <p:nvPr/>
        </p:nvSpPr>
        <p:spPr>
          <a:xfrm>
            <a:off x="7349066" y="645160"/>
            <a:ext cx="48429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ABeeZee" pitchFamily="2" charset="0"/>
              </a:rPr>
              <a:t>Además</a:t>
            </a:r>
            <a:r>
              <a:rPr lang="en-GB" sz="4400" dirty="0">
                <a:latin typeface="ABeeZee" pitchFamily="2" charset="0"/>
              </a:rPr>
              <a:t>, </a:t>
            </a:r>
            <a:r>
              <a:rPr lang="en-GB" sz="4400" dirty="0" err="1">
                <a:latin typeface="ABeeZee" pitchFamily="2" charset="0"/>
              </a:rPr>
              <a:t>en</a:t>
            </a:r>
            <a:r>
              <a:rPr lang="en-GB" sz="4400" dirty="0">
                <a:latin typeface="ABeeZee" pitchFamily="2" charset="0"/>
              </a:rPr>
              <a:t> mi pueblo hay </a:t>
            </a:r>
            <a:r>
              <a:rPr lang="en-GB" sz="4400" dirty="0" err="1">
                <a:latin typeface="ABeeZee" pitchFamily="2" charset="0"/>
              </a:rPr>
              <a:t>una</a:t>
            </a:r>
            <a:r>
              <a:rPr lang="en-GB" sz="4400" dirty="0">
                <a:latin typeface="ABeeZee" pitchFamily="2" charset="0"/>
              </a:rPr>
              <a:t> cafeteria </a:t>
            </a:r>
            <a:r>
              <a:rPr lang="en-GB" sz="4400" dirty="0" err="1">
                <a:latin typeface="ABeeZee" pitchFamily="2" charset="0"/>
              </a:rPr>
              <a:t>animada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82D69-4BB1-8F04-0E7E-998F4543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80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2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1CBD8-0023-CF28-D87B-2C251D623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EE5C6C-C904-6950-513E-36D8299AE72A}"/>
              </a:ext>
            </a:extLst>
          </p:cNvPr>
          <p:cNvSpPr txBox="1"/>
          <p:nvPr/>
        </p:nvSpPr>
        <p:spPr>
          <a:xfrm>
            <a:off x="7349066" y="645160"/>
            <a:ext cx="48429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¡Mi pueblo es </a:t>
            </a:r>
            <a:r>
              <a:rPr lang="en-GB" sz="4400" dirty="0" err="1">
                <a:latin typeface="ABeeZee" pitchFamily="2" charset="0"/>
              </a:rPr>
              <a:t>bastante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interesante</a:t>
            </a:r>
            <a:r>
              <a:rPr lang="en-GB" sz="4400" dirty="0">
                <a:latin typeface="ABeeZee" pitchFamily="2" charset="0"/>
              </a:rPr>
              <a:t> y </a:t>
            </a:r>
            <a:r>
              <a:rPr lang="en-GB" sz="4400" dirty="0" err="1">
                <a:latin typeface="ABeeZee" pitchFamily="2" charset="0"/>
              </a:rPr>
              <a:t>muy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animada</a:t>
            </a:r>
            <a:r>
              <a:rPr lang="en-GB" sz="4400" dirty="0">
                <a:latin typeface="ABeeZee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1A4BF-BA22-E314-287E-B888B18E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3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0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106D0-FC0A-83E9-F84A-656927BD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9A43CA-E74C-9FA4-D86D-2BB4A20FA8D3}"/>
              </a:ext>
            </a:extLst>
          </p:cNvPr>
          <p:cNvSpPr txBox="1"/>
          <p:nvPr/>
        </p:nvSpPr>
        <p:spPr>
          <a:xfrm>
            <a:off x="7349067" y="645160"/>
            <a:ext cx="4732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Hola, me </a:t>
            </a:r>
            <a:r>
              <a:rPr lang="en-GB" sz="4400" dirty="0" err="1">
                <a:latin typeface="ABeeZee" pitchFamily="2" charset="0"/>
              </a:rPr>
              <a:t>llamo</a:t>
            </a:r>
            <a:r>
              <a:rPr lang="en-GB" sz="4400" dirty="0">
                <a:latin typeface="ABeeZee" pitchFamily="2" charset="0"/>
              </a:rPr>
              <a:t> Brisa.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Mi pueblo es </a:t>
            </a:r>
            <a:r>
              <a:rPr lang="en-GB" sz="4400" dirty="0" err="1">
                <a:latin typeface="ABeeZee" pitchFamily="2" charset="0"/>
              </a:rPr>
              <a:t>pequeño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D3CE9-FF0E-6DFF-EEB9-9EC99E16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B249C-0780-B3C7-566B-9846661A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602340-79A3-CD02-418D-82863CDFB542}"/>
              </a:ext>
            </a:extLst>
          </p:cNvPr>
          <p:cNvSpPr txBox="1"/>
          <p:nvPr/>
        </p:nvSpPr>
        <p:spPr>
          <a:xfrm>
            <a:off x="7349067" y="645160"/>
            <a:ext cx="4732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Mi pueblo es </a:t>
            </a:r>
            <a:r>
              <a:rPr lang="en-GB" sz="4400" dirty="0" err="1">
                <a:latin typeface="ABeeZee" pitchFamily="2" charset="0"/>
              </a:rPr>
              <a:t>bastante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tranquilo</a:t>
            </a:r>
            <a:r>
              <a:rPr lang="en-GB" sz="4400" dirty="0">
                <a:latin typeface="ABeeZee" pitchFamily="2" charset="0"/>
              </a:rPr>
              <a:t> y </a:t>
            </a:r>
            <a:r>
              <a:rPr lang="en-GB" sz="4400" dirty="0" err="1">
                <a:latin typeface="ABeeZee" pitchFamily="2" charset="0"/>
              </a:rPr>
              <a:t>muy</a:t>
            </a:r>
            <a:r>
              <a:rPr lang="en-GB" sz="4400" dirty="0">
                <a:latin typeface="ABeeZee" pitchFamily="2" charset="0"/>
              </a:rPr>
              <a:t> bonito.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940F3-4AB4-E815-03E0-88B06357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66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7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4175B-327B-6105-358A-D8292D4FC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1B694B-CB3E-4EA4-731C-2EE513CF50C4}"/>
              </a:ext>
            </a:extLst>
          </p:cNvPr>
          <p:cNvSpPr txBox="1"/>
          <p:nvPr/>
        </p:nvSpPr>
        <p:spPr>
          <a:xfrm>
            <a:off x="7349066" y="645160"/>
            <a:ext cx="4842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En mi pueblo hay un </a:t>
            </a:r>
            <a:r>
              <a:rPr lang="en-GB" sz="4400" dirty="0" err="1">
                <a:latin typeface="ABeeZee" pitchFamily="2" charset="0"/>
              </a:rPr>
              <a:t>parque</a:t>
            </a:r>
            <a:r>
              <a:rPr lang="en-GB" sz="4400" dirty="0">
                <a:latin typeface="ABeeZee" pitchFamily="2" charset="0"/>
              </a:rPr>
              <a:t> y un </a:t>
            </a:r>
            <a:r>
              <a:rPr lang="en-GB" sz="4400" dirty="0" err="1">
                <a:latin typeface="ABeeZee" pitchFamily="2" charset="0"/>
              </a:rPr>
              <a:t>supermercado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19A2F-68AB-0414-4728-87149B39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2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E0F2E-D3A6-A2FF-6746-8E760FA6C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C06ACF-906A-A82D-7DBD-82B6A9C3D3FA}"/>
              </a:ext>
            </a:extLst>
          </p:cNvPr>
          <p:cNvSpPr txBox="1"/>
          <p:nvPr/>
        </p:nvSpPr>
        <p:spPr>
          <a:xfrm>
            <a:off x="7349066" y="645160"/>
            <a:ext cx="48429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Hola, me </a:t>
            </a:r>
            <a:r>
              <a:rPr lang="en-GB" sz="4400" dirty="0" err="1">
                <a:latin typeface="ABeeZee" pitchFamily="2" charset="0"/>
              </a:rPr>
              <a:t>llamo</a:t>
            </a:r>
            <a:r>
              <a:rPr lang="en-GB" sz="4400" dirty="0">
                <a:latin typeface="ABeeZee" pitchFamily="2" charset="0"/>
              </a:rPr>
              <a:t> Mateo.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Mi pueblo es </a:t>
            </a:r>
            <a:r>
              <a:rPr lang="en-GB" sz="4400" dirty="0" err="1">
                <a:latin typeface="ABeeZee" pitchFamily="2" charset="0"/>
              </a:rPr>
              <a:t>grande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6374B-5AA8-C6CA-2B42-C0A34E1C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7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154B-3A31-B40F-0363-FF71DBB1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F72534-1C94-841B-E44A-80E4F3A712EE}"/>
              </a:ext>
            </a:extLst>
          </p:cNvPr>
          <p:cNvSpPr txBox="1"/>
          <p:nvPr/>
        </p:nvSpPr>
        <p:spPr>
          <a:xfrm>
            <a:off x="7349066" y="645160"/>
            <a:ext cx="4842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Mi pueblo es </a:t>
            </a:r>
            <a:r>
              <a:rPr lang="en-GB" sz="4400" dirty="0" err="1">
                <a:latin typeface="ABeeZee" pitchFamily="2" charset="0"/>
              </a:rPr>
              <a:t>viejo</a:t>
            </a:r>
            <a:r>
              <a:rPr lang="en-GB" sz="4400" dirty="0">
                <a:latin typeface="ABeeZee" pitchFamily="2" charset="0"/>
              </a:rPr>
              <a:t> y un poco </a:t>
            </a:r>
            <a:r>
              <a:rPr lang="en-GB" sz="4400" dirty="0" err="1">
                <a:latin typeface="ABeeZee" pitchFamily="2" charset="0"/>
              </a:rPr>
              <a:t>ruidoso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4373A-1297-31AF-036C-8D975064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C88F4-2C2C-8592-8936-02B4C302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F36B08-4EE3-BBB3-0F8C-096338822835}"/>
              </a:ext>
            </a:extLst>
          </p:cNvPr>
          <p:cNvSpPr txBox="1"/>
          <p:nvPr/>
        </p:nvSpPr>
        <p:spPr>
          <a:xfrm>
            <a:off x="7349066" y="645160"/>
            <a:ext cx="4842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En mi pueblo hay un banco y </a:t>
            </a:r>
            <a:r>
              <a:rPr lang="en-GB" sz="4400" dirty="0" err="1">
                <a:latin typeface="ABeeZee" pitchFamily="2" charset="0"/>
              </a:rPr>
              <a:t>una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estación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D6057-6B50-EE43-1443-9E304D1B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5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53E3A-55A8-F7FF-AA54-8768E495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D9AC24-DC35-245A-6431-D804C8EC89DA}"/>
              </a:ext>
            </a:extLst>
          </p:cNvPr>
          <p:cNvSpPr txBox="1"/>
          <p:nvPr/>
        </p:nvSpPr>
        <p:spPr>
          <a:xfrm>
            <a:off x="7349066" y="645160"/>
            <a:ext cx="4842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Mi pueblo no es </a:t>
            </a:r>
            <a:r>
              <a:rPr lang="en-GB" sz="4400" dirty="0" err="1">
                <a:latin typeface="ABeeZee" pitchFamily="2" charset="0"/>
              </a:rPr>
              <a:t>muy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interesante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00C63-9B3D-81EF-0BE6-77BD685C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2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02D8C-8AD9-22F7-28D9-C73EEAAA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697CB-D870-0F39-A1FC-42DEC750A718}"/>
              </a:ext>
            </a:extLst>
          </p:cNvPr>
          <p:cNvSpPr txBox="1"/>
          <p:nvPr/>
        </p:nvSpPr>
        <p:spPr>
          <a:xfrm>
            <a:off x="7349066" y="645160"/>
            <a:ext cx="4842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Pero, </a:t>
            </a:r>
            <a:r>
              <a:rPr lang="en-GB" sz="4400" dirty="0" err="1">
                <a:latin typeface="ABeeZee" pitchFamily="2" charset="0"/>
              </a:rPr>
              <a:t>en</a:t>
            </a:r>
            <a:r>
              <a:rPr lang="en-GB" sz="4400" dirty="0">
                <a:latin typeface="ABeeZee" pitchFamily="2" charset="0"/>
              </a:rPr>
              <a:t> mi pueblo hay un </a:t>
            </a:r>
            <a:r>
              <a:rPr lang="en-GB" sz="4400" dirty="0" err="1">
                <a:latin typeface="ABeeZee" pitchFamily="2" charset="0"/>
              </a:rPr>
              <a:t>museo</a:t>
            </a:r>
            <a:r>
              <a:rPr lang="en-GB" sz="4400" dirty="0">
                <a:latin typeface="ABeeZee" pitchFamily="2" charset="0"/>
              </a:rPr>
              <a:t> nuevo.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3397E-EC6B-D1A8-6794-7F727A03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7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Aptos Display</vt:lpstr>
      <vt:lpstr>Aptos</vt:lpstr>
      <vt:lpstr>ABeeZee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7</cp:revision>
  <dcterms:created xsi:type="dcterms:W3CDTF">2025-08-19T12:57:45Z</dcterms:created>
  <dcterms:modified xsi:type="dcterms:W3CDTF">2025-08-19T15:34:05Z</dcterms:modified>
</cp:coreProperties>
</file>